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8" r:id="rId4"/>
    <p:sldId id="270" r:id="rId5"/>
    <p:sldId id="271" r:id="rId6"/>
    <p:sldId id="269" r:id="rId7"/>
    <p:sldId id="268" r:id="rId8"/>
    <p:sldId id="272" r:id="rId9"/>
    <p:sldId id="264" r:id="rId10"/>
    <p:sldId id="275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3" d="100"/>
          <a:sy n="73" d="100"/>
        </p:scale>
        <p:origin x="-588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716C-40CB-4012-9285-8C6597B1E798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82D4E7-385B-47D0-871F-F68FF756A1A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716C-40CB-4012-9285-8C6597B1E798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D4E7-385B-47D0-871F-F68FF756A1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9482D4E7-385B-47D0-871F-F68FF756A1A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716C-40CB-4012-9285-8C6597B1E798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716C-40CB-4012-9285-8C6597B1E798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9482D4E7-385B-47D0-871F-F68FF756A1A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716C-40CB-4012-9285-8C6597B1E798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82D4E7-385B-47D0-871F-F68FF756A1A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A43D716C-40CB-4012-9285-8C6597B1E798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2D4E7-385B-47D0-871F-F68FF756A1A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716C-40CB-4012-9285-8C6597B1E798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9482D4E7-385B-47D0-871F-F68FF756A1A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716C-40CB-4012-9285-8C6597B1E798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9482D4E7-385B-47D0-871F-F68FF756A1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716C-40CB-4012-9285-8C6597B1E798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82D4E7-385B-47D0-871F-F68FF756A1A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82D4E7-385B-47D0-871F-F68FF756A1A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716C-40CB-4012-9285-8C6597B1E798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9482D4E7-385B-47D0-871F-F68FF756A1A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A43D716C-40CB-4012-9285-8C6597B1E798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43D716C-40CB-4012-9285-8C6597B1E798}" type="datetimeFigureOut">
              <a:rPr lang="pt-BR" smtClean="0"/>
              <a:pPr/>
              <a:t>22/02/2021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82D4E7-385B-47D0-871F-F68FF756A1A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685" y="561703"/>
            <a:ext cx="2979349" cy="1436812"/>
          </a:xfrm>
          <a:prstGeom prst="rect">
            <a:avLst/>
          </a:prstGeom>
        </p:spPr>
      </p:pic>
      <p:pic>
        <p:nvPicPr>
          <p:cNvPr id="5" name="Imagem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057" y="644236"/>
            <a:ext cx="939165" cy="6889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             REUNIÃO DE PAIS 2021</a:t>
            </a:r>
            <a:endParaRPr lang="pt-BR" dirty="0"/>
          </a:p>
        </p:txBody>
      </p:sp>
      <p:pic>
        <p:nvPicPr>
          <p:cNvPr id="7" name="Espaço Reservado para Conteúdo 6" descr="REUNIÃO 1.jpg"/>
          <p:cNvPicPr>
            <a:picLocks noGrp="1" noChangeAspect="1"/>
          </p:cNvPicPr>
          <p:nvPr>
            <p:ph sz="quarter" idx="1"/>
          </p:nvPr>
        </p:nvPicPr>
        <p:blipFill>
          <a:blip r:embed="rId4"/>
          <a:stretch>
            <a:fillRect/>
          </a:stretch>
        </p:blipFill>
        <p:spPr>
          <a:xfrm>
            <a:off x="3997234" y="1707128"/>
            <a:ext cx="4827814" cy="4345033"/>
          </a:xfrm>
        </p:spPr>
      </p:pic>
    </p:spTree>
    <p:extLst>
      <p:ext uri="{BB962C8B-B14F-4D97-AF65-F5344CB8AC3E}">
        <p14:creationId xmlns:p14="http://schemas.microsoft.com/office/powerpoint/2010/main" val="271296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 smtClean="0"/>
              <a:t>Dúvidas</a:t>
            </a:r>
          </a:p>
          <a:p>
            <a:r>
              <a:rPr lang="pt-BR" dirty="0" smtClean="0"/>
              <a:t>Encerramento</a:t>
            </a:r>
            <a:endParaRPr lang="pt-BR" dirty="0"/>
          </a:p>
        </p:txBody>
      </p:sp>
      <p:pic>
        <p:nvPicPr>
          <p:cNvPr id="5" name="Espaço Reservado para Conteúdo 4" descr="OIP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441113" y="1606731"/>
            <a:ext cx="6909890" cy="4598126"/>
          </a:xfr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09" y="217982"/>
            <a:ext cx="2083707" cy="950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4950" y="512807"/>
            <a:ext cx="938212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                     </a:t>
            </a:r>
            <a:r>
              <a:rPr lang="pt-BR" sz="2200" b="1" dirty="0" smtClean="0"/>
              <a:t>Cuidados Sistemáticos </a:t>
            </a:r>
            <a:br>
              <a:rPr lang="pt-BR" sz="2200" b="1" dirty="0" smtClean="0"/>
            </a:br>
            <a:r>
              <a:rPr lang="pt-BR" sz="2200" b="1" dirty="0" smtClean="0"/>
              <a:t>                                    volta às aulas / sistema híbrido</a:t>
            </a:r>
            <a:endParaRPr lang="pt-BR" b="1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Diariamente retomamos com os estudantes, cuidados necessários de prevenção  como distanciamento,  uso de máscara, não compartilhar material, higienização das mãos entre outros;</a:t>
            </a:r>
          </a:p>
          <a:p>
            <a:pPr lvl="0"/>
            <a:r>
              <a:rPr lang="pt-B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Mantemos a sala de aula ventilada, o ar condicionado  poderá ser ligado somente na ventilação;</a:t>
            </a:r>
          </a:p>
          <a:p>
            <a:pPr lvl="0"/>
            <a:r>
              <a:rPr lang="pt-B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Sistema Híbrido respeita os protocolos  de  distanciamento  dentro da sala de aula;</a:t>
            </a:r>
          </a:p>
          <a:p>
            <a:pPr lvl="0"/>
            <a:r>
              <a:rPr lang="pt-B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 aluno que apresentar temperatura  acima de 37 ºc não entra em sala a família é informada ;</a:t>
            </a:r>
          </a:p>
          <a:p>
            <a:pPr lvl="0"/>
            <a:r>
              <a:rPr lang="pt-B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Em caso de contágio pelo COVID  retorno à escola somente com liberação médica.</a:t>
            </a:r>
          </a:p>
          <a:p>
            <a:endParaRPr lang="pt-BR" dirty="0"/>
          </a:p>
        </p:txBody>
      </p:sp>
      <p:pic>
        <p:nvPicPr>
          <p:cNvPr id="9" name="Espaço Reservado para Conteúdo 8" descr="images (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55859" y="1897765"/>
            <a:ext cx="2143125" cy="2143125"/>
          </a:xfr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1841" y="226224"/>
            <a:ext cx="1953406" cy="942044"/>
          </a:xfrm>
          <a:prstGeom prst="rect">
            <a:avLst/>
          </a:prstGeom>
        </p:spPr>
      </p:pic>
      <p:pic>
        <p:nvPicPr>
          <p:cNvPr id="5" name="Imagem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1742" y="330727"/>
            <a:ext cx="939165" cy="68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Espaço Reservado para Conteúdo 3" descr="download (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60674" y="385860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80802" y="209006"/>
            <a:ext cx="10199715" cy="947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>
                <a:solidFill>
                  <a:prstClr val="black"/>
                </a:solidFill>
                <a:latin typeface="Calibri Light" panose="020F0302020204030204"/>
              </a:rPr>
              <a:t>                                                                                   REUNIÃO  PAIS </a:t>
            </a:r>
          </a:p>
          <a:p>
            <a:r>
              <a:rPr lang="pt-BR" b="1" dirty="0">
                <a:solidFill>
                  <a:prstClr val="black"/>
                </a:solidFill>
                <a:latin typeface="Calibri Light" panose="020F0302020204030204"/>
              </a:rPr>
              <a:t> </a:t>
            </a:r>
            <a:r>
              <a:rPr lang="pt-BR" b="1" dirty="0" smtClean="0">
                <a:solidFill>
                  <a:prstClr val="black"/>
                </a:solidFill>
                <a:latin typeface="Calibri Light" panose="020F0302020204030204"/>
              </a:rPr>
              <a:t>                                                                                1º e 2º anos EM</a:t>
            </a:r>
          </a:p>
          <a:p>
            <a:endParaRPr lang="pt-BR" b="1" dirty="0">
              <a:solidFill>
                <a:prstClr val="black"/>
              </a:solidFill>
              <a:latin typeface="Calibri Light" panose="020F0302020204030204"/>
              <a:cs typeface="Arial" pitchFamily="34" charset="0"/>
            </a:endParaRPr>
          </a:p>
          <a:p>
            <a:r>
              <a:rPr lang="pt-BR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ORIENTAÇÕES GERAIS</a:t>
            </a:r>
          </a:p>
          <a:p>
            <a:endParaRPr lang="pt-BR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Abertura do portão 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Das 7h às 7h30 após, entrada pela secretaria e aguardar </a:t>
            </a: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2ª aula.</a:t>
            </a:r>
          </a:p>
          <a:p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         Das 12h às 12h15min após, saída pela secretaria.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Horário da secretaria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 </a:t>
            </a: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 7h às19h.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Calendário Escolar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Entregue aos alunos e disponível no site da escola – senha: cale2021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Celular: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na mochila (desligado e guardado de acordo com as regras)quando não utilizado pelo professor</a:t>
            </a:r>
          </a:p>
          <a:p>
            <a:pPr lvl="0"/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numa atividade pedagógica.  Nas provas/simulados  presenciais: celular ligado=prova cancelada.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Comunicados: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São enviados por e-mail e agenda virtual. Salvo os que necessitam de autorização              ( passeios).Verificar se os endereços  </a:t>
            </a:r>
            <a:r>
              <a:rPr lang="pt-B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eletronicos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estão corretos na secretaria.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     </a:t>
            </a:r>
            <a:r>
              <a:rPr lang="pt-B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WhatsApp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da coordenação : 47 92712379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</a:t>
            </a:r>
            <a:r>
              <a:rPr lang="pt-B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E-mail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da coordenação : coordenacaomedio@atlanticoeducacional.com.br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Provas :  </a:t>
            </a:r>
            <a:r>
              <a:rPr lang="pt-BR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forma híbrida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   </a:t>
            </a: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5ªs feiras - 13h30 às 15h10 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 Uniformizados  quando presencial   e</a:t>
            </a:r>
          </a:p>
          <a:p>
            <a:pPr marL="285750" lvl="0" indent="-285750"/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quando  remotas  serão enviadas para o e-mail da coordenação até às 15h20min</a:t>
            </a:r>
          </a:p>
          <a:p>
            <a:pPr marL="285750" lvl="0" indent="-285750"/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pt-B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Obs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A turma que estiver presencialmente na quinta de manhã no Colégio será a mesma que fará a prova presencial na quinta a tarde.</a:t>
            </a:r>
            <a:endParaRPr lang="pt-B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Atestados médicos</a:t>
            </a: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justifica faltas, mas não 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abona. No caso de dispensa para as aulas de Ed. Física deverão ser renovados a cada trimestre.</a:t>
            </a:r>
            <a:endParaRPr lang="pt-B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Provas e trabalhos</a:t>
            </a: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prazo máximo de 10 dias para devolução corrigidas e lançamento de notas no Sistema </a:t>
            </a:r>
            <a:r>
              <a:rPr lang="pt-B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Unimestre</a:t>
            </a: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Tarefas</a:t>
            </a: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no mínimo uma vez na semana por disciplina , registrado no quadro da sala de aula e  na agenda virtual, com posterior cobrança(pasta de controle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pt-B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pt-BR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pt-B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</a:t>
            </a:r>
          </a:p>
          <a:p>
            <a:pPr lvl="0"/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pt-BR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pt-B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pt-BR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pt-BR" sz="1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pt-BR" b="1" dirty="0" smtClean="0">
              <a:solidFill>
                <a:prstClr val="black"/>
              </a:solidFill>
              <a:latin typeface="Calibri Light" panose="020F0302020204030204"/>
            </a:endParaRPr>
          </a:p>
          <a:p>
            <a:pPr lvl="0"/>
            <a:r>
              <a:rPr lang="pt-BR" b="1" dirty="0" smtClean="0">
                <a:solidFill>
                  <a:prstClr val="black"/>
                </a:solidFill>
                <a:latin typeface="Calibri Light" panose="020F0302020204030204"/>
              </a:rPr>
              <a:t/>
            </a:r>
            <a:br>
              <a:rPr lang="pt-BR" b="1" dirty="0" smtClean="0">
                <a:solidFill>
                  <a:prstClr val="black"/>
                </a:solidFill>
                <a:latin typeface="Calibri Light" panose="020F0302020204030204"/>
              </a:rPr>
            </a:br>
            <a:endParaRPr lang="pt-BR" b="1" dirty="0" smtClean="0">
              <a:solidFill>
                <a:prstClr val="black"/>
              </a:solidFill>
              <a:latin typeface="Calibri Light" panose="020F0302020204030204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532" y="366972"/>
            <a:ext cx="1480836" cy="968742"/>
          </a:xfrm>
          <a:prstGeom prst="rect">
            <a:avLst/>
          </a:prstGeom>
        </p:spPr>
      </p:pic>
      <p:pic>
        <p:nvPicPr>
          <p:cNvPr id="4" name="Imagem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057" y="191889"/>
            <a:ext cx="939165" cy="688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546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Uniforme obrigatório </a:t>
            </a: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em todas as atividades( turno matutino e vespertino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Ocorrências</a:t>
            </a: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comportamento, falta na entrega de trabalhos </a:t>
            </a: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materiais.,não </a:t>
            </a: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estar 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de uniforme (com </a:t>
            </a: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bermuda ou calça azul 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inclusive nas </a:t>
            </a: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aulas de Educação 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Física, usar agasalhos que não sejam do uniforme).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pt-BR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ispensa </a:t>
            </a:r>
            <a:r>
              <a:rPr lang="pt-BR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das </a:t>
            </a:r>
            <a:r>
              <a:rPr lang="pt-BR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aulas de Ed. Física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somente com justificativas: moradia em outro município ; academias, atestado médico 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 de trabalho.Renovada a cada trimestre de acordo com o calendário escolar.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16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Momento cívico </a:t>
            </a: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Acontecem todas as 2ªs feiras </a:t>
            </a: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às 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7h30min; com escala.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Viagens  e Eventos 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Agência Operação Turismo </a:t>
            </a:r>
          </a:p>
          <a:p>
            <a:pPr marL="285750" lvl="0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Acampamento/ 07 maio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TEGRI /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02 e 03 setembro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Desfile Cívico /07 setembro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Saídas de estudos / de acordo com o planejamento do professor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087" y="365760"/>
            <a:ext cx="1423380" cy="779461"/>
          </a:xfrm>
          <a:prstGeom prst="rect">
            <a:avLst/>
          </a:prstGeom>
        </p:spPr>
      </p:pic>
      <p:pic>
        <p:nvPicPr>
          <p:cNvPr id="5" name="Imagem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057" y="644236"/>
            <a:ext cx="939165" cy="688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210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ÉTICO / ONLINE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t-BR" dirty="0" smtClean="0"/>
              <a:t>SIMULADO ATLÂNTICO / HÍBRIDO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Opcional </a:t>
            </a: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4ª feira</a:t>
            </a:r>
          </a:p>
          <a:p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Tarde :13h30min</a:t>
            </a:r>
          </a:p>
          <a:p>
            <a:pPr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14 /04</a:t>
            </a:r>
          </a:p>
          <a:p>
            <a:pPr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04/08</a:t>
            </a:r>
          </a:p>
          <a:p>
            <a:pPr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10/11</a:t>
            </a:r>
          </a:p>
          <a:p>
            <a:pPr>
              <a:buNone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Para todos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5ª feira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Tarde:13h30min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15 /04 -  simulado 1</a:t>
            </a: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05 /08 -  simulado 2</a:t>
            </a: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11/ 11  -   simulado 3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          </a:t>
            </a:r>
            <a:r>
              <a:rPr lang="pt-BR" b="1" dirty="0" smtClean="0"/>
              <a:t>Simulados</a:t>
            </a:r>
            <a:endParaRPr lang="pt-BR" b="1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830" y="470263"/>
            <a:ext cx="1423380" cy="779461"/>
          </a:xfrm>
          <a:prstGeom prst="rect">
            <a:avLst/>
          </a:prstGeom>
        </p:spPr>
      </p:pic>
      <p:pic>
        <p:nvPicPr>
          <p:cNvPr id="9" name="Imagem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057" y="644236"/>
            <a:ext cx="939165" cy="688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8563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</a:t>
            </a:r>
            <a:r>
              <a:rPr lang="pt-BR" sz="2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Sistema </a:t>
            </a:r>
            <a:r>
              <a:rPr lang="pt-BR" sz="2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 </a:t>
            </a:r>
            <a:r>
              <a:rPr lang="pt-BR" sz="2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avaliação</a:t>
            </a:r>
            <a:br>
              <a:rPr lang="pt-BR" sz="2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pt-BR" sz="2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pt-BR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1º e 2ºANOS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pt-BR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MAT, FIS, QMC,BIO, HIST, GEO, FIL, ING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P1</a:t>
            </a: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-  10 pontos  / 10 questões discursivas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P2 </a:t>
            </a: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 10 pontos / 10 questões objetivas sendo 07 de múltipla escolha e 03 somatórias (01 02 04 08 16)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-  07 pontos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NL</a:t>
            </a: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-   03 pontos  / Nota Livre =  Participação em aula + Resolução de exercícios + Realização de tarefas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pt-BR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obs</a:t>
            </a: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o recebimento de ocorrências negativas implicarão na composição final da nota.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t-BR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PORTUGUÊS</a:t>
            </a:r>
            <a:endParaRPr lang="pt-BR" sz="14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829" y="162411"/>
            <a:ext cx="1985553" cy="1087314"/>
          </a:xfrm>
          <a:prstGeom prst="rect">
            <a:avLst/>
          </a:prstGeom>
        </p:spPr>
      </p:pic>
      <p:pic>
        <p:nvPicPr>
          <p:cNvPr id="5" name="Imagem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7868" y="396042"/>
            <a:ext cx="939165" cy="688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tângulo 6"/>
          <p:cNvSpPr/>
          <p:nvPr/>
        </p:nvSpPr>
        <p:spPr>
          <a:xfrm>
            <a:off x="6531429" y="1862020"/>
            <a:ext cx="53688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P1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-  10 pontos  / 10 questões discursivas</a:t>
            </a:r>
            <a:b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pt-BR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P2 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 10 pontos / 10 questões objetivas sendo 07 de múltipla escolha e 03 somatórias (01 02 04 08 16)</a:t>
            </a:r>
            <a:b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pt-BR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PT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-  07 pontos  / Produção Textual</a:t>
            </a:r>
            <a:b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Red. 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– 10 pontos  / Aplicada em sala de aula</a:t>
            </a:r>
            <a:b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NL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-   03 pontos  / Nota Livre =  Participação em aula + Resolução de exercícios + Realização de tarefas</a:t>
            </a:r>
            <a:b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pt-BR" sz="16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obs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o recebimento de ocorrências negativas implicarão na composição final da nota.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9881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pt-BR" sz="16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pt-BR" sz="16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pt-BR" sz="16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pt-BR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LITERATURA</a:t>
            </a:r>
          </a:p>
          <a:p>
            <a:pPr marL="0" lvl="0" indent="0">
              <a:buNone/>
            </a:pPr>
            <a:r>
              <a:rPr lang="pt-BR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P1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 10 pontos  / 10 questões discursivas</a:t>
            </a:r>
            <a:b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pt-BR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P2 </a:t>
            </a: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 10 pontos / 10 questões objetivas sendo 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07 </a:t>
            </a: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 múltipla escolha e 03 somatórias (01 02 04 08 16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 composta por 4 questões sobre o livro de leitura obrigatória e 06 aspectos teóricos características da(s) estética(s) trabalhada(s).</a:t>
            </a: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pt-BR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 07 pontos  </a:t>
            </a:r>
            <a:b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NL</a:t>
            </a: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-   03 pontos  / Nota Livre =  Participação em aula + Resolução de exercícios + Realização de tarefas</a:t>
            </a:r>
            <a:b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pt-BR" sz="1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obs</a:t>
            </a:r>
            <a:r>
              <a:rPr lang="pt-B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o recebimento de ocorrências negativas implicarão na composição final da nota.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Provas de  2ª Chamada</a:t>
            </a:r>
          </a:p>
          <a:p>
            <a:pPr>
              <a:buNone/>
            </a:pPr>
            <a:r>
              <a:rPr lang="pt-BR" sz="1800" dirty="0" smtClean="0"/>
              <a:t>5 questões discursivas + 5 questões objetivas( 3+2)</a:t>
            </a:r>
          </a:p>
          <a:p>
            <a:pPr>
              <a:buNone/>
            </a:pPr>
            <a:endParaRPr lang="pt-BR" sz="1800" dirty="0" smtClean="0"/>
          </a:p>
          <a:p>
            <a:pPr>
              <a:buNone/>
            </a:pPr>
            <a:r>
              <a:rPr lang="pt-BR" sz="1800" dirty="0" smtClean="0"/>
              <a:t>Necessário requerer o pedido e fazer  o acerto na secretaria dentro dos prazos estabelecidos no calendário escolar.</a:t>
            </a:r>
            <a:endParaRPr lang="pt-BR" sz="1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011" y="212685"/>
            <a:ext cx="1423380" cy="779461"/>
          </a:xfrm>
          <a:prstGeom prst="rect">
            <a:avLst/>
          </a:prstGeom>
        </p:spPr>
      </p:pic>
      <p:pic>
        <p:nvPicPr>
          <p:cNvPr id="5" name="Imagem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7057" y="644236"/>
            <a:ext cx="939165" cy="688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983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Texto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1º ANO EM</a:t>
            </a:r>
            <a:endParaRPr lang="pt-BR" dirty="0"/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t-BR" dirty="0" smtClean="0"/>
              <a:t>2º ANO EM</a:t>
            </a:r>
            <a:endParaRPr lang="pt-BR" dirty="0"/>
          </a:p>
        </p:txBody>
      </p:sp>
      <p:pic>
        <p:nvPicPr>
          <p:cNvPr id="8" name="Espaço Reservado para Conteúdo 7" descr="livro 1 ano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825046" y="2471738"/>
            <a:ext cx="2542746" cy="3817937"/>
          </a:xfrm>
        </p:spPr>
      </p:pic>
      <p:pic>
        <p:nvPicPr>
          <p:cNvPr id="9" name="Espaço Reservado para Conteúdo 8" descr="livro 2 ano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856507" y="2471738"/>
            <a:ext cx="2473385" cy="3821112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Leituras 1 º trimestre /literatura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011" y="212685"/>
            <a:ext cx="1423380" cy="779461"/>
          </a:xfrm>
          <a:prstGeom prst="rect">
            <a:avLst/>
          </a:prstGeom>
        </p:spPr>
      </p:pic>
      <p:pic>
        <p:nvPicPr>
          <p:cNvPr id="5" name="Imagem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680" y="369916"/>
            <a:ext cx="939165" cy="68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624" y="241970"/>
            <a:ext cx="2305775" cy="1051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6756" y="329927"/>
            <a:ext cx="938212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CONTRA TURNO</a:t>
            </a:r>
            <a:endParaRPr lang="pt-BR" dirty="0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t-BR" dirty="0" smtClean="0"/>
              <a:t>ON LINE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7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Aulas de </a:t>
            </a:r>
            <a:r>
              <a:rPr lang="pt-BR" sz="17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Revisão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7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Fisica</a:t>
            </a:r>
            <a:r>
              <a:rPr lang="pt-BR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17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Quimica</a:t>
            </a:r>
            <a:r>
              <a:rPr lang="pt-BR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Matemática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Todas as  5ªs feiras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Das 15h30min </a:t>
            </a:r>
            <a:r>
              <a:rPr lang="pt-BR" sz="1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às 18h50min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1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7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Atualidades</a:t>
            </a:r>
            <a:endParaRPr lang="pt-BR" sz="1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Todas as  6ªs feiras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Das 13h30min às 14h20min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1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7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Laboratório de Redação </a:t>
            </a:r>
            <a:endParaRPr lang="pt-BR" sz="1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1º ano  </a:t>
            </a:r>
            <a:r>
              <a:rPr lang="pt-BR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Todas as 5ªs feiras; das17h10min às 18h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2º ano  -  Todas </a:t>
            </a:r>
            <a:r>
              <a:rPr lang="pt-BR" sz="17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 5ªs  </a:t>
            </a:r>
            <a:r>
              <a:rPr lang="pt-BR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feiras ;das 18h às 18h50min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1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7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Orientação Profissional </a:t>
            </a:r>
            <a:endParaRPr lang="pt-BR" sz="17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2º ano – Todas as 6ªs feiras; das14h20min às 15h10min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Somente no primeiro semestre.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pt-BR" sz="1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Espaço Reservado para Conteúdo 6" descr="reforço.jpg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6327162" y="2704013"/>
            <a:ext cx="5525160" cy="3108959"/>
          </a:xfr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200" dirty="0" smtClean="0"/>
              <a:t>APRIMORAMENTO ESCOLAR </a:t>
            </a: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dirty="0" smtClean="0"/>
              <a:t>início 01/03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323019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12750</TotalTime>
  <Words>780</Words>
  <Application>Microsoft Office PowerPoint</Application>
  <PresentationFormat>Personalizar</PresentationFormat>
  <Paragraphs>111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Cívico</vt:lpstr>
      <vt:lpstr>                              REUNIÃO DE PAIS 2021</vt:lpstr>
      <vt:lpstr>                     Cuidados Sistemáticos                                      volta às aulas / sistema híbrido</vt:lpstr>
      <vt:lpstr>Apresentação do PowerPoint</vt:lpstr>
      <vt:lpstr>Apresentação do PowerPoint</vt:lpstr>
      <vt:lpstr>                           Simulados</vt:lpstr>
      <vt:lpstr>                    Sistema de  avaliação                          1º e 2ºANOS</vt:lpstr>
      <vt:lpstr>  </vt:lpstr>
      <vt:lpstr>        Leituras 1 º trimestre /literatura</vt:lpstr>
      <vt:lpstr>       APRIMORAMENTO ESCOLAR  início 01/03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Opa Haus</dc:creator>
  <cp:lastModifiedBy>coordenacao medio</cp:lastModifiedBy>
  <cp:revision>148</cp:revision>
  <dcterms:created xsi:type="dcterms:W3CDTF">2019-07-06T20:20:04Z</dcterms:created>
  <dcterms:modified xsi:type="dcterms:W3CDTF">2021-02-22T11:54:55Z</dcterms:modified>
</cp:coreProperties>
</file>